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on Health care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Health care and Medical Research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(ICHMR-2025)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HMR Dec20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3098058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69</cp:revision>
  <dcterms:created xsi:type="dcterms:W3CDTF">2017-12-21T10:51:09Z</dcterms:created>
  <dcterms:modified xsi:type="dcterms:W3CDTF">2025-08-22T09:50:47Z</dcterms:modified>
</cp:coreProperties>
</file>